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 showGuides="1">
      <p:cViewPr varScale="1">
        <p:scale>
          <a:sx n="137" d="100"/>
          <a:sy n="137" d="100"/>
        </p:scale>
        <p:origin x="20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48945-7A66-CE46-ACCD-BA0701005173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B368C-BF80-8F46-B594-B3E51E8DE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2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Sample Size </a:t>
            </a:r>
            <a:r>
              <a:rPr lang="de-DE" dirty="0" err="1"/>
              <a:t>of</a:t>
            </a:r>
            <a:r>
              <a:rPr lang="de-DE"/>
              <a:t> Notes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108E-BCE0-4203-AB76-686CFC9B07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7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AA330-8EB0-F148-BE13-4765622D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587402-3A3F-A644-ADC3-BCD80C445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1F02DF-EE25-D349-BBD2-BEB7313C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492449-DF70-494F-8375-FEB6FFA3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8582F4-49B7-3841-A283-FD6D88C8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8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946D4-BE4A-984D-87B3-E2FB824D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95FF02-38AB-CA4B-87CF-8042BC730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B7A0CA-5305-4348-8867-3EE537CF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E86629-14CA-7541-A989-B6DAC59D0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3A9064-0F3F-7A43-8909-3A3495ED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6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BB76C1-FB08-434A-8A3E-2E698960F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6617D8-89DA-EF4C-895F-28D519A8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FD02E9-6551-0241-AC5B-A902DFA6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192E3D-8275-9342-BE17-8FDE73E8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79AE24-12F3-C24B-9A94-192EDDD9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513B8-9488-FE41-8281-B46C09F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7F8A9-D709-5C49-9D86-B741CCBD8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288208-CCE0-7243-A704-90F44133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825F5-5DF8-D844-B3C2-3629B644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923A2-BBEA-1B4E-BA92-57DC2FD3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5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3064-BF8D-084D-9A0A-DB329EFB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2DB22-6E16-F04A-8444-FB4D0527D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0F542E-5CB3-CE48-860F-292F6BA4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A4353-8F5A-B14D-9015-3559B2FB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AACBDF-1E79-424D-B8EB-A83DC708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7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18AEC-1757-E249-9E53-0B3EDCC6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F6E678-9FD1-AC4B-A6E2-5F8D20E8B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D7EECD-F5FD-244F-B27A-31621C6C8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74F15F-4FA7-4740-B422-4451200A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B0669D-D9CC-9F4C-A854-CFA3AAAD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CC64D6-63CD-A849-B790-D3D273A7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41801-5D84-EA4C-9804-5232E2FA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50A19-F909-284F-B9C6-2B13A3B4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286957-65BE-8E4A-B588-481A426E2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2A7BB3-0996-DB4F-9EFF-72E8796B1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7FD847-1482-1947-9C1B-747BFE1AC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9E8EB3-075C-0646-85D9-3A82ECA1A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848868-91F2-5B42-B9A0-472EFF8F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DBBF926-458E-C643-8FC0-4C7274E3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4240F-3564-6843-A23B-D6CC184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A7715F-B2B5-634A-A85C-84BB2CBA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D8E8A5-985E-6C46-8054-F434AEB3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F1DDE0-33AD-D545-A25B-5ECB9CC6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50FF45-6334-9240-851B-A684828B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2FCDD8-D9E1-E847-BEA1-717BFFD6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593619-6D50-7449-9A92-99D0A3AC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6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C52CA-A92A-7642-9FCB-84B806AC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78D5-189B-6A4E-A067-CF331083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8933CF-D6F6-0740-ACBF-342E3A794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542E48-0927-6B44-AB43-5BA4E226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DA10A0-765B-744E-AA8D-AEDF6BE3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74446F-2DC0-0642-8D33-E93F028C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1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F1EE8-8690-BF40-B391-1A234EC8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FDB355-B700-6A4A-B93D-C8F7FC1C7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BA2F97-272F-E340-9F61-F9A4D80D0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1D6CCC-64A9-484D-99E7-0188D29D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343AA5-7658-0144-9474-0BAC5A42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610D51-388E-524C-A773-FD8483C2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58E3C7F-E7E8-214E-AE86-3E54FB7D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772A06-B7A0-264B-AA08-5F06ACDA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48C89-4D15-3642-99DD-8E6DA0842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CE0B9-C9BE-244F-BD92-309E825C645F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376664-DA33-CC44-8EA2-85E4392E9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EDBD4F-CE8A-CB4B-9C79-28C8F3F5A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53C62-C492-8242-A36E-7CE8586D91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7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A57FD4-EDA0-B348-8165-199CE11A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158D0C-691F-7B40-B632-1FD3C6B394B3}"/>
              </a:ext>
            </a:extLst>
          </p:cNvPr>
          <p:cNvSpPr/>
          <p:nvPr/>
        </p:nvSpPr>
        <p:spPr>
          <a:xfrm>
            <a:off x="7066208" y="131784"/>
            <a:ext cx="2562896" cy="1236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C9C6F3-8F8E-C143-8CC0-420C28C43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7630" y="305511"/>
            <a:ext cx="1600052" cy="8889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1EE06AD-1697-B34D-A048-2058F5399629}"/>
              </a:ext>
            </a:extLst>
          </p:cNvPr>
          <p:cNvSpPr/>
          <p:nvPr/>
        </p:nvSpPr>
        <p:spPr>
          <a:xfrm>
            <a:off x="9629104" y="131784"/>
            <a:ext cx="2562896" cy="1236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6C93BA-4B4C-804F-84C9-C1D7A6A0E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074" y="305511"/>
            <a:ext cx="2024955" cy="8889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5860025-F866-B748-8E45-DFF6ECF94475}"/>
              </a:ext>
            </a:extLst>
          </p:cNvPr>
          <p:cNvSpPr/>
          <p:nvPr/>
        </p:nvSpPr>
        <p:spPr>
          <a:xfrm>
            <a:off x="0" y="1575825"/>
            <a:ext cx="8166100" cy="1236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800" b="1" dirty="0">
                <a:solidFill>
                  <a:schemeClr val="tx1"/>
                </a:solidFill>
                <a:latin typeface="Ubuntu" panose="020B0504030602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 Fog Computing prototype</a:t>
            </a:r>
            <a:endParaRPr lang="de-DE" sz="8800" b="1" dirty="0">
              <a:solidFill>
                <a:schemeClr val="tx1"/>
              </a:solidFill>
              <a:latin typeface="Ubuntu" panose="020B0504030602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2909A08-99DE-C140-B0E8-4D6BC83300F0}"/>
              </a:ext>
            </a:extLst>
          </p:cNvPr>
          <p:cNvSpPr/>
          <p:nvPr/>
        </p:nvSpPr>
        <p:spPr>
          <a:xfrm>
            <a:off x="0" y="3070883"/>
            <a:ext cx="3431689" cy="1317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chemeClr val="tx1"/>
                </a:solidFill>
                <a:latin typeface="Ubuntu" panose="020B0504030602030204" pitchFamily="34" charset="0"/>
              </a:rPr>
              <a:t>  Jasper Bernhardt</a:t>
            </a:r>
          </a:p>
          <a:p>
            <a:r>
              <a:rPr lang="de-DE" sz="2400" b="1" dirty="0">
                <a:solidFill>
                  <a:schemeClr val="tx1"/>
                </a:solidFill>
                <a:latin typeface="Ubuntu" panose="020B0504030602030204" pitchFamily="34" charset="0"/>
              </a:rPr>
              <a:t>  Elias Grünewald</a:t>
            </a:r>
          </a:p>
          <a:p>
            <a:r>
              <a:rPr lang="de-DE" sz="2400" b="1" dirty="0">
                <a:solidFill>
                  <a:schemeClr val="tx1"/>
                </a:solidFill>
                <a:latin typeface="Ubuntu" panose="020B0504030602030204" pitchFamily="34" charset="0"/>
              </a:rPr>
              <a:t>  Fabian Lehmann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4362E75-D95C-9244-AC91-5B714D103297}"/>
              </a:ext>
            </a:extLst>
          </p:cNvPr>
          <p:cNvSpPr/>
          <p:nvPr/>
        </p:nvSpPr>
        <p:spPr>
          <a:xfrm>
            <a:off x="9084906" y="3879060"/>
            <a:ext cx="3107094" cy="50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tx1"/>
                </a:solidFill>
                <a:latin typeface="Ubuntu" panose="020B0504030602030204" pitchFamily="34" charset="0"/>
              </a:rPr>
              <a:t>  Summer </a:t>
            </a:r>
            <a:r>
              <a:rPr lang="de-DE" sz="2400" dirty="0" err="1">
                <a:solidFill>
                  <a:schemeClr val="tx1"/>
                </a:solidFill>
                <a:latin typeface="Ubuntu" panose="020B0504030602030204" pitchFamily="34" charset="0"/>
              </a:rPr>
              <a:t>term</a:t>
            </a:r>
            <a:r>
              <a:rPr lang="de-DE" sz="2400" dirty="0">
                <a:solidFill>
                  <a:schemeClr val="tx1"/>
                </a:solidFill>
                <a:latin typeface="Ubuntu" panose="020B050403060203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74683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Macintosh PowerPoint</Application>
  <PresentationFormat>Breitbild</PresentationFormat>
  <Paragraphs>7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Ubuntu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Elias Grünewald</dc:creator>
  <cp:lastModifiedBy>Elias Grünewald</cp:lastModifiedBy>
  <cp:revision>1</cp:revision>
  <dcterms:created xsi:type="dcterms:W3CDTF">2019-06-13T12:44:44Z</dcterms:created>
  <dcterms:modified xsi:type="dcterms:W3CDTF">2019-06-13T12:47:51Z</dcterms:modified>
</cp:coreProperties>
</file>